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D406083A-5795-4286-B974-F471DB2EF4C1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AE7F6252-E2C5-4561-831D-A4DFBACABD6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bi.gov/about-us/history/a-centennial-history/image/chapter2_img_6.jpg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John Scott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and 21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smtClean="0"/>
              <a:t>Amendment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63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Greater abuse of alcohol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7" y="1905000"/>
            <a:ext cx="652462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235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31250"/>
            <a:ext cx="4876800" cy="4750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6721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3400" y="2133600"/>
            <a:ext cx="8229600" cy="4075176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en-US" dirty="0" smtClean="0"/>
              <a:t>Many people smoke throughout the day.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Gangsters rule the country and they corrupt officials much like Mexico’s Drug war. 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Relations with Canada are dismal due to their aid in bootlegging.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Taxes are extremely high.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Many states are deserted due to the loss of breweries. 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Underground breweries and clubs exist. 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College sucks. </a:t>
            </a:r>
          </a:p>
          <a:p>
            <a:pPr algn="l"/>
            <a:endParaRPr lang="en-US" dirty="0" smtClean="0"/>
          </a:p>
          <a:p>
            <a:pPr marL="342900" indent="-342900" algn="l">
              <a:buFontTx/>
              <a:buChar char="-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world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960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60469" y="990600"/>
            <a:ext cx="4114800" cy="701040"/>
          </a:xfrm>
        </p:spPr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3657600" cy="408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744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Insanity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309360" cy="446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47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00600" y="163286"/>
            <a:ext cx="4114800" cy="701040"/>
          </a:xfrm>
        </p:spPr>
        <p:txBody>
          <a:bodyPr/>
          <a:lstStyle/>
          <a:p>
            <a:r>
              <a:rPr lang="en-US" dirty="0" smtClean="0"/>
              <a:t>Suffrage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4476750" cy="627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39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0" y="990600"/>
            <a:ext cx="4724400" cy="1691640"/>
          </a:xfrm>
        </p:spPr>
        <p:txBody>
          <a:bodyPr>
            <a:normAutofit/>
          </a:bodyPr>
          <a:lstStyle/>
          <a:p>
            <a:r>
              <a:rPr lang="en-US" dirty="0" smtClean="0"/>
              <a:t>What IF The  18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amendment was created but was not repealed by the 21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smtClean="0"/>
              <a:t>Amendment?!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650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6" y="2209800"/>
            <a:ext cx="5867400" cy="400050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on Alcohol </a:t>
            </a:r>
            <a:r>
              <a:rPr lang="en-US" dirty="0" smtClean="0"/>
              <a:t> Becomes more violent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6392875"/>
            <a:ext cx="935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http://www.fbi.gov/about-us/history/a-centennial-history/image/chapter2_img_6.jpg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055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828301"/>
            <a:ext cx="3738562" cy="552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4759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05000"/>
            <a:ext cx="4495800" cy="4495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90600"/>
            <a:ext cx="4114800" cy="701040"/>
          </a:xfrm>
        </p:spPr>
        <p:txBody>
          <a:bodyPr/>
          <a:lstStyle/>
          <a:p>
            <a:r>
              <a:rPr lang="en-US" dirty="0" smtClean="0"/>
              <a:t>Economy  DECLINES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64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10" y="2020888"/>
            <a:ext cx="6520179" cy="4075112"/>
          </a:xfrm>
        </p:spPr>
      </p:pic>
    </p:spTree>
    <p:extLst>
      <p:ext uri="{BB962C8B-B14F-4D97-AF65-F5344CB8AC3E}">
        <p14:creationId xmlns:p14="http://schemas.microsoft.com/office/powerpoint/2010/main" val="1783319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764</TotalTime>
  <Words>102</Words>
  <Application>Microsoft Office PowerPoint</Application>
  <PresentationFormat>On-screen Show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BlackTie</vt:lpstr>
      <vt:lpstr>18th and 21st Amendment  </vt:lpstr>
      <vt:lpstr>Religion</vt:lpstr>
      <vt:lpstr>Insanity </vt:lpstr>
      <vt:lpstr>Suffrage</vt:lpstr>
      <vt:lpstr>What IF The  18th amendment was created but was not repealed by the 21st Amendment?!</vt:lpstr>
      <vt:lpstr>War on Alcohol  Becomes more violent </vt:lpstr>
      <vt:lpstr>PowerPoint Presentation</vt:lpstr>
      <vt:lpstr>Economy  DECLINES</vt:lpstr>
      <vt:lpstr>PowerPoint Presentation</vt:lpstr>
      <vt:lpstr>Greater abuse of alcohol </vt:lpstr>
      <vt:lpstr>PowerPoint Presentation</vt:lpstr>
      <vt:lpstr>Modern world 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Scott</dc:creator>
  <cp:lastModifiedBy>John Scott</cp:lastModifiedBy>
  <cp:revision>19</cp:revision>
  <dcterms:created xsi:type="dcterms:W3CDTF">2013-05-15T13:17:16Z</dcterms:created>
  <dcterms:modified xsi:type="dcterms:W3CDTF">2013-05-16T12:47:44Z</dcterms:modified>
</cp:coreProperties>
</file>